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93" d="100"/>
          <a:sy n="93" d="100"/>
        </p:scale>
        <p:origin x="-2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7EE4934-EDE2-40CD-A2A9-D2BCF08F0106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CC7A3C-BDFE-4CB1-AFA6-66A7CCC227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B26D-B07E-4438-9D20-AB3E3C610B89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F5B6-E018-4270-B14D-791F3923E2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4910-6304-4E6B-A748-3DED0A1D840C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D51D-7A65-47C7-8747-354E235D5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95D1-9A89-4DB4-BD7D-B7E1C7FD7742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FC98-AB23-4411-9DAB-5BD09A1742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3255-BAAE-4AE9-A4BE-2E7ADA45EE62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4DE76-A544-4A44-B9EA-1F1149503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38E2-C7B1-4861-8234-185C62A3BD82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68A6-6EBA-4707-8E33-6607CBBF02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CF47-B9BB-4AAD-AC4D-7EFF079188D8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AACB23F-10F2-46C3-B317-7FCD5A11BE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F8DC-EC1B-4D80-AC50-ED3E41114DA4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003FC-7EE1-4560-B287-33E06D362F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C193-620F-4A0C-A29D-F8E66AFCFF5C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C107-89FF-4EF6-91DD-64EF0F56D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7FA9C26-2A50-42C2-9CDD-9BF7B5DE6878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0ECA042-C17C-4763-B144-8371E084CA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ADF1029-AA5A-4F01-AD1A-D6838032FC38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A1EA027-EBCC-445F-9A0B-C693D9CA9A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3757F4B-DCFC-4B90-9D6E-FF9158F39192}" type="datetimeFigureOut">
              <a:rPr lang="ru-RU"/>
              <a:pPr>
                <a:defRPr/>
              </a:pPr>
              <a:t>27.08.2016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12610F2-A385-42B3-8AE8-3ACB7B17A8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38" r:id="rId4"/>
    <p:sldLayoutId id="2147483746" r:id="rId5"/>
    <p:sldLayoutId id="2147483739" r:id="rId6"/>
    <p:sldLayoutId id="2147483740" r:id="rId7"/>
    <p:sldLayoutId id="2147483747" r:id="rId8"/>
    <p:sldLayoutId id="2147483748" r:id="rId9"/>
    <p:sldLayoutId id="2147483741" r:id="rId10"/>
    <p:sldLayoutId id="214748374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eyroynt.ru/" TargetMode="External"/><Relationship Id="rId3" Type="http://schemas.openxmlformats.org/officeDocument/2006/relationships/hyperlink" Target="https://www.wikipedia.org/" TargetMode="External"/><Relationship Id="rId7" Type="http://schemas.openxmlformats.org/officeDocument/2006/relationships/hyperlink" Target="http://proapple.ucoz.ru/" TargetMode="External"/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oom.cnews.ru/" TargetMode="External"/><Relationship Id="rId5" Type="http://schemas.openxmlformats.org/officeDocument/2006/relationships/hyperlink" Target="http://macilove.com/" TargetMode="External"/><Relationship Id="rId4" Type="http://schemas.openxmlformats.org/officeDocument/2006/relationships/hyperlink" Target="http://lurkmore.to/" TargetMode="External"/><Relationship Id="rId9" Type="http://schemas.openxmlformats.org/officeDocument/2006/relationships/hyperlink" Target="http://support.apple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184648"/>
            <a:ext cx="8077200" cy="155672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>Презентацию подготовил ученик 8  «В» класса Иван </a:t>
            </a:r>
            <a:r>
              <a:rPr lang="ru-RU" sz="2600" dirty="0" smtClean="0">
                <a:solidFill>
                  <a:schemeClr val="bg1"/>
                </a:solidFill>
              </a:rPr>
              <a:t>Сурков</a:t>
            </a:r>
            <a:r>
              <a:rPr lang="en-US" sz="2600" dirty="0" smtClean="0">
                <a:solidFill>
                  <a:schemeClr val="bg1"/>
                </a:solidFill>
              </a:rPr>
              <a:t/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Руководитель: учитель информатики и ИКТ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Лагутин Антон Александрович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820472" cy="149961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/>
              <a:t>Презентация по теме: Операционная система </a:t>
            </a:r>
            <a:r>
              <a:rPr lang="en-US" sz="4000" b="1" dirty="0" smtClean="0"/>
              <a:t>Mac</a:t>
            </a:r>
            <a:r>
              <a:rPr lang="ru-RU" sz="4000" b="1" dirty="0" smtClean="0"/>
              <a:t> </a:t>
            </a:r>
            <a:r>
              <a:rPr lang="en-US" sz="4000" b="1" dirty="0" smtClean="0"/>
              <a:t>OS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8196" name="Picture 4" descr="http://workintheus.ru/wp-content/uploads/268412-ad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810" y="2132857"/>
            <a:ext cx="3744803" cy="28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sudormrf.files.wordpress.com/2009/04/apple-mac-os-x-1052-default-desk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794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44750" y="649288"/>
            <a:ext cx="57277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ОС</a:t>
            </a:r>
            <a:endParaRPr lang="en-US" sz="3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Возможности</a:t>
            </a:r>
            <a:endParaRPr lang="ru-RU" sz="3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Устройства на 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endParaRPr lang="ru-RU" sz="3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4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Сравнение с 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endParaRPr lang="en-US" sz="3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ru-RU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Источники</a:t>
            </a:r>
            <a:endParaRPr lang="en-US" sz="3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История создания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3" name="Содержимое 4" descr="http://ukrainianiphone.com/wp-content/uploads/2012/09/Steve-jobs-return-to-apple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773238"/>
            <a:ext cx="3168650" cy="2016125"/>
          </a:xfrm>
        </p:spPr>
      </p:pic>
      <p:pic>
        <p:nvPicPr>
          <p:cNvPr id="10244" name="Рисунок 5" descr="https://encrypted-tbn0.gstatic.com/images?q=tbn:ANd9GcSSAwkM4UTI-rJFbI8w7n-sRMtC6uRpwcEgJtCvU5jLn52wjr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0213"/>
            <a:ext cx="4103687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http://4.bp.blogspot.com/-Gg_U0lJaeY8/UPFOQsl47cI/AAAAAAAAAM4/--7vLMf7kbM/s640/steve-jobs-introduced-macintosh-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0" y="3933825"/>
            <a:ext cx="3778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7" descr="http://ic.pics.livejournal.com/vkovalev/15642912/307650/307650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365625"/>
            <a:ext cx="3887788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Возможности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Mac OS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Создание музыки и программ бесплатно</a:t>
            </a:r>
          </a:p>
          <a:p>
            <a:pPr eaLnBrk="1" hangingPunct="1"/>
            <a:r>
              <a:rPr lang="ru-RU" sz="3200" dirty="0" smtClean="0"/>
              <a:t>Установки </a:t>
            </a:r>
            <a:r>
              <a:rPr lang="en-US" sz="3200" dirty="0" smtClean="0"/>
              <a:t>Windows </a:t>
            </a:r>
            <a:r>
              <a:rPr lang="ru-RU" sz="3200" dirty="0" smtClean="0"/>
              <a:t>на </a:t>
            </a:r>
            <a:r>
              <a:rPr lang="en-US" sz="3200" dirty="0" smtClean="0"/>
              <a:t>Mac OS</a:t>
            </a:r>
          </a:p>
          <a:p>
            <a:pPr eaLnBrk="1" hangingPunct="1"/>
            <a:r>
              <a:rPr lang="ru-RU" sz="3200" dirty="0" smtClean="0"/>
              <a:t>Мощный графический процессор</a:t>
            </a:r>
          </a:p>
          <a:p>
            <a:pPr eaLnBrk="1" hangingPunct="1"/>
            <a:r>
              <a:rPr lang="ru-RU" sz="3200" dirty="0" smtClean="0"/>
              <a:t>Специальные программы на </a:t>
            </a:r>
            <a:r>
              <a:rPr lang="en-US" sz="3200" dirty="0" smtClean="0"/>
              <a:t>Mac OS</a:t>
            </a:r>
          </a:p>
          <a:p>
            <a:pPr eaLnBrk="1" hangingPunct="1"/>
            <a:r>
              <a:rPr lang="ru-RU" sz="3200" dirty="0" smtClean="0"/>
              <a:t>И многое другое…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Устройства на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Mac OS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5327650"/>
          </a:xfrm>
        </p:spPr>
        <p:txBody>
          <a:bodyPr/>
          <a:lstStyle/>
          <a:p>
            <a:pPr eaLnBrk="1" hangingPunct="1"/>
            <a:r>
              <a:rPr lang="en-US" smtClean="0"/>
              <a:t>IMac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Mac Book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До                                        После       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                          </a:t>
            </a:r>
            <a:r>
              <a:rPr lang="ru-RU" smtClean="0"/>
              <a:t> </a:t>
            </a:r>
          </a:p>
        </p:txBody>
      </p:sp>
      <p:pic>
        <p:nvPicPr>
          <p:cNvPr id="12292" name="Picture 2" descr="C:\Users\USER\Desktop\imac-2012-5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82804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USER\Desktop\apple-macintosh-por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76700"/>
            <a:ext cx="2952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Users\USER\Desktop\4464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860800"/>
            <a:ext cx="36004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Сравнение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Mac OS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Windows OS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( Отзыв покупателя)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>
            <a:no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850" dirty="0" smtClean="0"/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850" dirty="0"/>
          </a:p>
        </p:txBody>
      </p:sp>
      <p:pic>
        <p:nvPicPr>
          <p:cNvPr id="13316" name="Рисунок 3" descr="http://alternews.com/wp-content/uploads/2014/01/Appvsmic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44675"/>
            <a:ext cx="71723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Дерево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Mac OS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 Macintosh)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872966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Источники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https://www.google.ru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https://www.wikipedia.org</a:t>
            </a:r>
            <a:endParaRPr lang="ru-RU" smtClean="0"/>
          </a:p>
          <a:p>
            <a:pPr eaLnBrk="1" hangingPunct="1"/>
            <a:r>
              <a:rPr lang="en-US" smtClean="0">
                <a:hlinkClick r:id="rId4"/>
              </a:rPr>
              <a:t>http://lurkmore.to</a:t>
            </a:r>
            <a:endParaRPr lang="ru-RU" smtClean="0"/>
          </a:p>
          <a:p>
            <a:pPr eaLnBrk="1" hangingPunct="1"/>
            <a:r>
              <a:rPr lang="en-US" smtClean="0">
                <a:hlinkClick r:id="rId5"/>
              </a:rPr>
              <a:t>http://macilove.com</a:t>
            </a:r>
            <a:endParaRPr lang="ru-RU" smtClean="0"/>
          </a:p>
          <a:p>
            <a:pPr eaLnBrk="1" hangingPunct="1"/>
            <a:r>
              <a:rPr lang="en-US" smtClean="0">
                <a:hlinkClick r:id="rId6"/>
              </a:rPr>
              <a:t>http://zoom.cnews.ru</a:t>
            </a:r>
            <a:endParaRPr lang="ru-RU" smtClean="0"/>
          </a:p>
          <a:p>
            <a:pPr eaLnBrk="1" hangingPunct="1"/>
            <a:r>
              <a:rPr lang="en-US" smtClean="0">
                <a:hlinkClick r:id="rId7"/>
              </a:rPr>
              <a:t>http://proapple.ucoz.ru</a:t>
            </a:r>
            <a:endParaRPr lang="ru-RU" smtClean="0"/>
          </a:p>
          <a:p>
            <a:pPr eaLnBrk="1" hangingPunct="1"/>
            <a:r>
              <a:rPr lang="en-US" smtClean="0">
                <a:hlinkClick r:id="rId8"/>
              </a:rPr>
              <a:t>http://heyroynt.ru</a:t>
            </a:r>
            <a:endParaRPr lang="ru-RU" smtClean="0"/>
          </a:p>
          <a:p>
            <a:pPr eaLnBrk="1" hangingPunct="1"/>
            <a:r>
              <a:rPr lang="en-US" smtClean="0">
                <a:hlinkClick r:id="rId9"/>
              </a:rPr>
              <a:t>http://support.apple.com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C:\Users\USER\Desktop\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458788"/>
            <a:ext cx="9612313" cy="756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</TotalTime>
  <Words>124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Wingdings 2</vt:lpstr>
      <vt:lpstr>Verdana</vt:lpstr>
      <vt:lpstr>Calibri</vt:lpstr>
      <vt:lpstr>Яркая</vt:lpstr>
      <vt:lpstr>Презентацию подготовил ученик 8  «В» класса Иван Сурков Руководитель: учитель информатики и ИКТ Лагутин Антон Александрович</vt:lpstr>
      <vt:lpstr>Слайд 2</vt:lpstr>
      <vt:lpstr>История создания</vt:lpstr>
      <vt:lpstr>Возможности Mac OS</vt:lpstr>
      <vt:lpstr>Устройства на Mac OS</vt:lpstr>
      <vt:lpstr>Сравнение Mac OS с Windows OS ( Отзыв покупателя)</vt:lpstr>
      <vt:lpstr>Дерево Mac OS ( Macintosh)</vt:lpstr>
      <vt:lpstr>Источники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 ученик 8  «В» класса Иван Сурков</dc:title>
  <dc:creator>USER</dc:creator>
  <cp:lastModifiedBy>Антон</cp:lastModifiedBy>
  <cp:revision>13</cp:revision>
  <dcterms:created xsi:type="dcterms:W3CDTF">2014-03-03T17:59:58Z</dcterms:created>
  <dcterms:modified xsi:type="dcterms:W3CDTF">2016-08-27T19:10:25Z</dcterms:modified>
</cp:coreProperties>
</file>